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7" r:id="rId6"/>
    <p:sldId id="264" r:id="rId7"/>
    <p:sldId id="261" r:id="rId8"/>
    <p:sldId id="266" r:id="rId9"/>
    <p:sldId id="263" r:id="rId10"/>
    <p:sldId id="262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7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AB62C-65A2-4EFA-919A-4769ED67121E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5ED2E-4B55-4325-9EC4-4916B2D771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AB62C-65A2-4EFA-919A-4769ED67121E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5ED2E-4B55-4325-9EC4-4916B2D771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AB62C-65A2-4EFA-919A-4769ED67121E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5ED2E-4B55-4325-9EC4-4916B2D771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AB62C-65A2-4EFA-919A-4769ED67121E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5ED2E-4B55-4325-9EC4-4916B2D771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AB62C-65A2-4EFA-919A-4769ED67121E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5ED2E-4B55-4325-9EC4-4916B2D771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AB62C-65A2-4EFA-919A-4769ED67121E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5ED2E-4B55-4325-9EC4-4916B2D771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AB62C-65A2-4EFA-919A-4769ED67121E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5ED2E-4B55-4325-9EC4-4916B2D771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AB62C-65A2-4EFA-919A-4769ED67121E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5ED2E-4B55-4325-9EC4-4916B2D771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AB62C-65A2-4EFA-919A-4769ED67121E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5ED2E-4B55-4325-9EC4-4916B2D771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AB62C-65A2-4EFA-919A-4769ED67121E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5ED2E-4B55-4325-9EC4-4916B2D771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AB62C-65A2-4EFA-919A-4769ED67121E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5ED2E-4B55-4325-9EC4-4916B2D771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AB62C-65A2-4EFA-919A-4769ED67121E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5ED2E-4B55-4325-9EC4-4916B2D7711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../Video%20clips/Convention%20flashback_%20'Read%20my%20lips%20...'.mp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Agenda 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New Seats!</a:t>
            </a:r>
          </a:p>
          <a:p>
            <a:endParaRPr lang="en-US" dirty="0">
              <a:latin typeface="Baskerville Old Face" pitchFamily="18" charset="0"/>
            </a:endParaRPr>
          </a:p>
          <a:p>
            <a:r>
              <a:rPr lang="en-US" dirty="0" smtClean="0">
                <a:latin typeface="Baskerville Old Face" pitchFamily="18" charset="0"/>
              </a:rPr>
              <a:t>Extra Credit Option</a:t>
            </a:r>
          </a:p>
          <a:p>
            <a:endParaRPr lang="en-US" dirty="0">
              <a:latin typeface="Baskerville Old Face" pitchFamily="18" charset="0"/>
            </a:endParaRPr>
          </a:p>
          <a:p>
            <a:r>
              <a:rPr lang="en-US" dirty="0" smtClean="0">
                <a:latin typeface="Baskerville Old Face" pitchFamily="18" charset="0"/>
              </a:rPr>
              <a:t>Bush Sr. and the Economy</a:t>
            </a:r>
          </a:p>
          <a:p>
            <a:endParaRPr lang="en-US" dirty="0">
              <a:latin typeface="Baskerville Old Face" pitchFamily="18" charset="0"/>
            </a:endParaRPr>
          </a:p>
          <a:p>
            <a:r>
              <a:rPr lang="en-US" dirty="0" smtClean="0">
                <a:latin typeface="Baskerville Old Face" pitchFamily="18" charset="0"/>
              </a:rPr>
              <a:t>1992 Election</a:t>
            </a:r>
            <a:endParaRPr lang="en-US" dirty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1992 Election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Candidates:</a:t>
            </a:r>
          </a:p>
          <a:p>
            <a:pPr lvl="1"/>
            <a:r>
              <a:rPr lang="en-US" dirty="0" smtClean="0"/>
              <a:t>Bush, Quayle (Republican)</a:t>
            </a:r>
          </a:p>
          <a:p>
            <a:pPr lvl="1"/>
            <a:r>
              <a:rPr lang="en-US" dirty="0" smtClean="0"/>
              <a:t>Clinton, Gore (Democrat)</a:t>
            </a:r>
          </a:p>
          <a:p>
            <a:pPr lvl="1"/>
            <a:r>
              <a:rPr lang="en-US" dirty="0" smtClean="0"/>
              <a:t>Ross Perot, Stockdale (Independent)</a:t>
            </a:r>
          </a:p>
          <a:p>
            <a:r>
              <a:rPr lang="en-US" dirty="0" smtClean="0"/>
              <a:t>Bill Clinton </a:t>
            </a:r>
            <a:r>
              <a:rPr lang="en-US" dirty="0" smtClean="0">
                <a:sym typeface="Wingdings" pitchFamily="2" charset="2"/>
              </a:rPr>
              <a:t> called himself a “New Democrat” to separate himself from more liberal democrats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Promised to cut middle class taxes and spending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Promised to reform the nation’s healthcare and welfare programs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Blamed Bush for the recession</a:t>
            </a:r>
          </a:p>
          <a:p>
            <a:r>
              <a:rPr lang="en-US" dirty="0" smtClean="0">
                <a:sym typeface="Wingdings" pitchFamily="2" charset="2"/>
              </a:rPr>
              <a:t>Most Americans were unhappy with both Bush and Clinton  enabled Ross Perot to join the race as an independent candidate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Believed in the need to end deficit spending</a:t>
            </a:r>
          </a:p>
          <a:p>
            <a:pPr lvl="1"/>
            <a:r>
              <a:rPr lang="en-US" b="1" u="sng" dirty="0" smtClean="0">
                <a:sym typeface="Wingdings" pitchFamily="2" charset="2"/>
              </a:rPr>
              <a:t>Grassroots movement </a:t>
            </a:r>
            <a:r>
              <a:rPr lang="en-US" dirty="0" smtClean="0">
                <a:sym typeface="Wingdings" pitchFamily="2" charset="2"/>
              </a:rPr>
              <a:t>(groups of people organizing at the local level) put Perot on the ballot in all 50 states</a:t>
            </a:r>
          </a:p>
          <a:p>
            <a:r>
              <a:rPr lang="en-US" dirty="0" smtClean="0">
                <a:sym typeface="Wingdings" pitchFamily="2" charset="2"/>
              </a:rPr>
              <a:t>Clinton also the 1</a:t>
            </a:r>
            <a:r>
              <a:rPr lang="en-US" baseline="30000" dirty="0" smtClean="0">
                <a:sym typeface="Wingdings" pitchFamily="2" charset="2"/>
              </a:rPr>
              <a:t>st</a:t>
            </a:r>
            <a:r>
              <a:rPr lang="en-US" dirty="0" smtClean="0">
                <a:sym typeface="Wingdings" pitchFamily="2" charset="2"/>
              </a:rPr>
              <a:t> person from the “baby boomer” generation to enter the White House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time-az.com/images/2010/01/20100113electoralcollege1992_lar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925941"/>
            <a:ext cx="8915400" cy="47890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askerville Old Face" pitchFamily="18" charset="0"/>
              </a:rPr>
              <a:t>This ½ Year Review! EXTRA CREDIT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Baskerville Old Face" pitchFamily="18" charset="0"/>
              </a:rPr>
              <a:t>Your </a:t>
            </a:r>
            <a:r>
              <a:rPr lang="en-US" dirty="0">
                <a:latin typeface="Baskerville Old Face" pitchFamily="18" charset="0"/>
              </a:rPr>
              <a:t>assignment will be to create a similar song that will review the key concepts from this ½ year of United States </a:t>
            </a:r>
            <a:r>
              <a:rPr lang="en-US" dirty="0" smtClean="0">
                <a:latin typeface="Baskerville Old Face" pitchFamily="18" charset="0"/>
              </a:rPr>
              <a:t>History (Jan-9/11).  </a:t>
            </a:r>
            <a:r>
              <a:rPr lang="en-US" dirty="0">
                <a:latin typeface="Baskerville Old Face" pitchFamily="18" charset="0"/>
              </a:rPr>
              <a:t>You will also have to create a video with images to help visualize your </a:t>
            </a:r>
            <a:r>
              <a:rPr lang="en-US" dirty="0" smtClean="0">
                <a:latin typeface="Baskerville Old Face" pitchFamily="18" charset="0"/>
              </a:rPr>
              <a:t>lyrics.</a:t>
            </a:r>
          </a:p>
          <a:p>
            <a:r>
              <a:rPr lang="en-US" b="1" dirty="0" smtClean="0">
                <a:latin typeface="Baskerville Old Face" pitchFamily="18" charset="0"/>
              </a:rPr>
              <a:t>You </a:t>
            </a:r>
            <a:r>
              <a:rPr lang="en-US" b="1" dirty="0">
                <a:latin typeface="Baskerville Old Face" pitchFamily="18" charset="0"/>
              </a:rPr>
              <a:t>may work in a group.  The </a:t>
            </a:r>
            <a:r>
              <a:rPr lang="en-US" b="1" u="sng" dirty="0">
                <a:latin typeface="Baskerville Old Face" pitchFamily="18" charset="0"/>
              </a:rPr>
              <a:t>maximum</a:t>
            </a:r>
            <a:r>
              <a:rPr lang="en-US" b="1" dirty="0">
                <a:latin typeface="Baskerville Old Face" pitchFamily="18" charset="0"/>
              </a:rPr>
              <a:t> is 4 people per </a:t>
            </a:r>
            <a:r>
              <a:rPr lang="en-US" b="1" dirty="0" smtClean="0">
                <a:latin typeface="Baskerville Old Face" pitchFamily="18" charset="0"/>
              </a:rPr>
              <a:t>group.</a:t>
            </a:r>
          </a:p>
          <a:p>
            <a:endParaRPr lang="en-US" b="1" u="sng" dirty="0">
              <a:latin typeface="Baskerville Old Face" pitchFamily="18" charset="0"/>
            </a:endParaRPr>
          </a:p>
          <a:p>
            <a:r>
              <a:rPr lang="en-US" u="sng" dirty="0" smtClean="0">
                <a:latin typeface="Baskerville Old Face" pitchFamily="18" charset="0"/>
              </a:rPr>
              <a:t>DUE  MONDAY  JUNE 17</a:t>
            </a:r>
            <a:r>
              <a:rPr lang="en-US" u="sng" baseline="30000" dirty="0" smtClean="0">
                <a:latin typeface="Baskerville Old Face" pitchFamily="18" charset="0"/>
              </a:rPr>
              <a:t>th</a:t>
            </a:r>
            <a:r>
              <a:rPr lang="en-US" u="sng" dirty="0" smtClean="0">
                <a:latin typeface="Baskerville Old Face" pitchFamily="18" charset="0"/>
              </a:rPr>
              <a:t>!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askerville Old Face" pitchFamily="18" charset="0"/>
              </a:rPr>
              <a:t>This ½ Year Review! EXTRA CREDIT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u="sng" dirty="0" smtClean="0">
                <a:latin typeface="Baskerville Old Face" pitchFamily="18" charset="0"/>
              </a:rPr>
              <a:t>Part 1: </a:t>
            </a:r>
            <a:r>
              <a:rPr lang="en-US" dirty="0" smtClean="0">
                <a:latin typeface="Baskerville Old Face" pitchFamily="18" charset="0"/>
              </a:rPr>
              <a:t>Write </a:t>
            </a:r>
            <a:r>
              <a:rPr lang="en-US" dirty="0">
                <a:latin typeface="Baskerville Old Face" pitchFamily="18" charset="0"/>
              </a:rPr>
              <a:t>a </a:t>
            </a:r>
            <a:r>
              <a:rPr lang="en-US" b="1" u="sng" dirty="0">
                <a:latin typeface="Baskerville Old Face" pitchFamily="18" charset="0"/>
              </a:rPr>
              <a:t>song</a:t>
            </a:r>
            <a:r>
              <a:rPr lang="en-US" dirty="0">
                <a:latin typeface="Baskerville Old Face" pitchFamily="18" charset="0"/>
              </a:rPr>
              <a:t> that details each decade of our nation’s history beginning with the dropping of the atomic bomb and ending with the attacks on Sept 11</a:t>
            </a:r>
            <a:r>
              <a:rPr lang="en-US" baseline="30000" dirty="0">
                <a:latin typeface="Baskerville Old Face" pitchFamily="18" charset="0"/>
              </a:rPr>
              <a:t>th</a:t>
            </a:r>
            <a:r>
              <a:rPr lang="en-US" dirty="0">
                <a:latin typeface="Baskerville Old Face" pitchFamily="18" charset="0"/>
              </a:rPr>
              <a:t>.  You will have to hand in a </a:t>
            </a:r>
            <a:r>
              <a:rPr lang="en-US" b="1" u="sng" dirty="0">
                <a:latin typeface="Baskerville Old Face" pitchFamily="18" charset="0"/>
              </a:rPr>
              <a:t>typed copy</a:t>
            </a:r>
            <a:r>
              <a:rPr lang="en-US" dirty="0">
                <a:latin typeface="Baskerville Old Face" pitchFamily="18" charset="0"/>
              </a:rPr>
              <a:t> of your </a:t>
            </a:r>
            <a:r>
              <a:rPr lang="en-US" dirty="0" smtClean="0">
                <a:latin typeface="Baskerville Old Face" pitchFamily="18" charset="0"/>
              </a:rPr>
              <a:t>lyrics</a:t>
            </a:r>
          </a:p>
          <a:p>
            <a:r>
              <a:rPr lang="en-US" b="1" u="sng" dirty="0" smtClean="0">
                <a:latin typeface="Baskerville Old Face" pitchFamily="18" charset="0"/>
              </a:rPr>
              <a:t>Part 2: </a:t>
            </a:r>
            <a:r>
              <a:rPr lang="en-US" dirty="0">
                <a:latin typeface="Baskerville Old Face" pitchFamily="18" charset="0"/>
              </a:rPr>
              <a:t>Create a </a:t>
            </a:r>
            <a:r>
              <a:rPr lang="en-US" b="1" u="sng" dirty="0">
                <a:latin typeface="Baskerville Old Face" pitchFamily="18" charset="0"/>
              </a:rPr>
              <a:t>video</a:t>
            </a:r>
            <a:r>
              <a:rPr lang="en-US" dirty="0">
                <a:latin typeface="Baskerville Old Face" pitchFamily="18" charset="0"/>
              </a:rPr>
              <a:t> using important images or recreations of key historical events.  This video will need to be burned onto a CD or saved as a video file on a thumb drive.  </a:t>
            </a:r>
            <a:r>
              <a:rPr lang="en-US" dirty="0" smtClean="0">
                <a:latin typeface="Baskerville Old Face" pitchFamily="18" charset="0"/>
              </a:rPr>
              <a:t>Use </a:t>
            </a:r>
            <a:r>
              <a:rPr lang="en-US" dirty="0" err="1" smtClean="0">
                <a:latin typeface="Baskerville Old Face" pitchFamily="18" charset="0"/>
              </a:rPr>
              <a:t>Youtube</a:t>
            </a:r>
            <a:r>
              <a:rPr lang="en-US" dirty="0" smtClean="0">
                <a:latin typeface="Baskerville Old Face" pitchFamily="18" charset="0"/>
              </a:rPr>
              <a:t> as a </a:t>
            </a:r>
            <a:r>
              <a:rPr lang="en-US" b="1" dirty="0" smtClean="0">
                <a:latin typeface="Baskerville Old Face" pitchFamily="18" charset="0"/>
              </a:rPr>
              <a:t>last resort</a:t>
            </a:r>
            <a:r>
              <a:rPr lang="en-US" dirty="0" smtClean="0">
                <a:latin typeface="Baskerville Old Face" pitchFamily="18" charset="0"/>
              </a:rPr>
              <a:t>! I cannot rely on the internet to work.</a:t>
            </a:r>
          </a:p>
          <a:p>
            <a:r>
              <a:rPr lang="en-US" dirty="0" smtClean="0">
                <a:latin typeface="Baskerville Old Face" pitchFamily="18" charset="0"/>
              </a:rPr>
              <a:t>No </a:t>
            </a:r>
            <a:r>
              <a:rPr lang="en-US" dirty="0">
                <a:latin typeface="Baskerville Old Face" pitchFamily="18" charset="0"/>
              </a:rPr>
              <a:t>points will be award to groups who do not follow these guidelines.</a:t>
            </a:r>
          </a:p>
          <a:p>
            <a:endParaRPr lang="en-US" b="1" u="sng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askerville Old Face" pitchFamily="18" charset="0"/>
              </a:rPr>
              <a:t>This ½ Year Review! EXTRA CREDIT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4000" u="sng" dirty="0" smtClean="0">
                <a:latin typeface="Baskerville Old Face" pitchFamily="18" charset="0"/>
              </a:rPr>
              <a:t>What you get in return:</a:t>
            </a:r>
          </a:p>
          <a:p>
            <a:r>
              <a:rPr lang="en-US" dirty="0" smtClean="0">
                <a:latin typeface="Baskerville Old Face" pitchFamily="18" charset="0"/>
              </a:rPr>
              <a:t>This </a:t>
            </a:r>
            <a:r>
              <a:rPr lang="en-US" dirty="0">
                <a:latin typeface="Baskerville Old Face" pitchFamily="18" charset="0"/>
              </a:rPr>
              <a:t>extra credit assignment will be worth </a:t>
            </a:r>
            <a:r>
              <a:rPr lang="en-US" b="1" u="sng" dirty="0">
                <a:latin typeface="Baskerville Old Face" pitchFamily="18" charset="0"/>
              </a:rPr>
              <a:t>5 bonus points</a:t>
            </a:r>
            <a:r>
              <a:rPr lang="en-US" dirty="0">
                <a:latin typeface="Baskerville Old Face" pitchFamily="18" charset="0"/>
              </a:rPr>
              <a:t> on your </a:t>
            </a:r>
            <a:r>
              <a:rPr lang="en-US" b="1" u="sng" dirty="0">
                <a:latin typeface="Baskerville Old Face" pitchFamily="18" charset="0"/>
              </a:rPr>
              <a:t>final grade</a:t>
            </a:r>
            <a:r>
              <a:rPr lang="en-US" dirty="0">
                <a:latin typeface="Baskerville Old Face" pitchFamily="18" charset="0"/>
              </a:rPr>
              <a:t> </a:t>
            </a:r>
            <a:r>
              <a:rPr lang="en-US" b="1" i="1" dirty="0">
                <a:latin typeface="Baskerville Old Face" pitchFamily="18" charset="0"/>
              </a:rPr>
              <a:t>before I calculate in your final exam</a:t>
            </a:r>
            <a:r>
              <a:rPr lang="en-US" dirty="0">
                <a:latin typeface="Baskerville Old Face" pitchFamily="18" charset="0"/>
              </a:rPr>
              <a:t>.  </a:t>
            </a:r>
            <a:endParaRPr lang="en-US" dirty="0">
              <a:latin typeface="Baskerville Old Face" pitchFamily="18" charset="0"/>
            </a:endParaRPr>
          </a:p>
          <a:p>
            <a:pPr lvl="1"/>
            <a:r>
              <a:rPr lang="en-US" dirty="0" smtClean="0">
                <a:latin typeface="Baskerville Old Face" pitchFamily="18" charset="0"/>
              </a:rPr>
              <a:t>Ex</a:t>
            </a:r>
            <a:r>
              <a:rPr lang="en-US" dirty="0">
                <a:latin typeface="Baskerville Old Face" pitchFamily="18" charset="0"/>
              </a:rPr>
              <a:t>:  If you currently have an 80% for 4</a:t>
            </a:r>
            <a:r>
              <a:rPr lang="en-US" baseline="30000" dirty="0">
                <a:latin typeface="Baskerville Old Face" pitchFamily="18" charset="0"/>
              </a:rPr>
              <a:t>th</a:t>
            </a:r>
            <a:r>
              <a:rPr lang="en-US" dirty="0">
                <a:latin typeface="Baskerville Old Face" pitchFamily="18" charset="0"/>
              </a:rPr>
              <a:t> quarter…it will become an 85</a:t>
            </a:r>
            <a:r>
              <a:rPr lang="en-US" dirty="0" smtClean="0">
                <a:latin typeface="Baskerville Old Face" pitchFamily="18" charset="0"/>
              </a:rPr>
              <a:t>%.</a:t>
            </a:r>
          </a:p>
          <a:p>
            <a:r>
              <a:rPr lang="en-US" dirty="0" smtClean="0">
                <a:latin typeface="Baskerville Old Face" pitchFamily="18" charset="0"/>
              </a:rPr>
              <a:t>You </a:t>
            </a:r>
            <a:r>
              <a:rPr lang="en-US" dirty="0">
                <a:latin typeface="Baskerville Old Face" pitchFamily="18" charset="0"/>
              </a:rPr>
              <a:t>do not automatically get all 5 points.  These projects should be good reviews of the material.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1988 Election 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ElectoralCollege1988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371600"/>
            <a:ext cx="8253244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Bush’s 1988 Election Strategy 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Saw what his predecessors did and wanted to separate himself from his opponent, Dukakis</a:t>
            </a:r>
          </a:p>
          <a:p>
            <a:r>
              <a:rPr lang="en-US" dirty="0" smtClean="0">
                <a:latin typeface="Baskerville Old Face" pitchFamily="18" charset="0"/>
              </a:rPr>
              <a:t>His position on the economy: “Read my lips – </a:t>
            </a:r>
            <a:r>
              <a:rPr lang="en-US" dirty="0">
                <a:latin typeface="Baskerville Old Face" pitchFamily="18" charset="0"/>
              </a:rPr>
              <a:t>n</a:t>
            </a:r>
            <a:r>
              <a:rPr lang="en-US" dirty="0" smtClean="0">
                <a:latin typeface="Baskerville Old Face" pitchFamily="18" charset="0"/>
              </a:rPr>
              <a:t>o </a:t>
            </a:r>
            <a:r>
              <a:rPr lang="en-US" dirty="0">
                <a:latin typeface="Baskerville Old Face" pitchFamily="18" charset="0"/>
              </a:rPr>
              <a:t>n</a:t>
            </a:r>
            <a:r>
              <a:rPr lang="en-US" dirty="0" smtClean="0">
                <a:latin typeface="Baskerville Old Face" pitchFamily="18" charset="0"/>
              </a:rPr>
              <a:t>ew taxes!” </a:t>
            </a:r>
            <a:endParaRPr lang="en-US" dirty="0">
              <a:latin typeface="Baskerville Old Face" pitchFamily="18" charset="0"/>
            </a:endParaRPr>
          </a:p>
        </p:txBody>
      </p:sp>
      <p:pic>
        <p:nvPicPr>
          <p:cNvPr id="2050" name="Picture 2" descr="http://www.kensavage.com/wp-content/uploads/2007/09/read-my-lips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657600"/>
            <a:ext cx="2514600" cy="2720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askerville Old Face" pitchFamily="18" charset="0"/>
              </a:rPr>
              <a:t>George H. W. Bush &amp; Domestic Issues 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Baskerville Old Face" pitchFamily="18" charset="0"/>
              </a:rPr>
              <a:t>Recession begins in 1990, caused by:</a:t>
            </a:r>
          </a:p>
          <a:p>
            <a:pPr lvl="1"/>
            <a:r>
              <a:rPr lang="en-US" dirty="0" smtClean="0">
                <a:latin typeface="Baskerville Old Face" pitchFamily="18" charset="0"/>
              </a:rPr>
              <a:t>1) End of Cold War </a:t>
            </a:r>
          </a:p>
          <a:p>
            <a:pPr lvl="2"/>
            <a:r>
              <a:rPr lang="en-US" dirty="0" smtClean="0">
                <a:latin typeface="Baskerville Old Face" pitchFamily="18" charset="0"/>
              </a:rPr>
              <a:t>Previous large deficit caused by Reagan ($3 trillion)</a:t>
            </a:r>
          </a:p>
          <a:p>
            <a:pPr lvl="2"/>
            <a:r>
              <a:rPr lang="en-US" dirty="0" smtClean="0">
                <a:latin typeface="Baskerville Old Face" pitchFamily="18" charset="0"/>
              </a:rPr>
              <a:t>US began reducing its armed forces (laying off soldiers and defense industry workers)</a:t>
            </a:r>
          </a:p>
          <a:p>
            <a:pPr lvl="1"/>
            <a:r>
              <a:rPr lang="en-US" dirty="0" smtClean="0">
                <a:latin typeface="Baskerville Old Face" pitchFamily="18" charset="0"/>
              </a:rPr>
              <a:t>2) Companies began </a:t>
            </a:r>
            <a:r>
              <a:rPr lang="en-US" b="1" u="sng" dirty="0" smtClean="0">
                <a:latin typeface="Baskerville Old Face" pitchFamily="18" charset="0"/>
              </a:rPr>
              <a:t>downsizing </a:t>
            </a:r>
            <a:r>
              <a:rPr lang="en-US" dirty="0" smtClean="0">
                <a:latin typeface="Baskerville Old Face" pitchFamily="18" charset="0"/>
              </a:rPr>
              <a:t>– laying off workers and managers to become more efficient </a:t>
            </a:r>
            <a:r>
              <a:rPr lang="en-US" dirty="0" smtClean="0">
                <a:latin typeface="Baskerville Old Face" pitchFamily="18" charset="0"/>
                <a:sym typeface="Wingdings" pitchFamily="2" charset="2"/>
              </a:rPr>
              <a:t> unemployment rose</a:t>
            </a:r>
            <a:endParaRPr lang="en-US" dirty="0">
              <a:latin typeface="Baskerville Old Face" pitchFamily="18" charset="0"/>
              <a:sym typeface="Wingdings" pitchFamily="2" charset="2"/>
            </a:endParaRPr>
          </a:p>
          <a:p>
            <a:pPr lvl="1"/>
            <a:r>
              <a:rPr lang="en-US" dirty="0" smtClean="0">
                <a:latin typeface="Baskerville Old Face" pitchFamily="18" charset="0"/>
              </a:rPr>
              <a:t>3) High level of debt made the recession worse (borrowed heavily during the 1980s and now faced paying off large debts)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>
                <a:latin typeface="Baskerville Old Face" pitchFamily="18" charset="0"/>
              </a:rPr>
              <a:t>4) Deficit forced the government to borrow money to pay for its programs</a:t>
            </a:r>
          </a:p>
          <a:p>
            <a:pPr lvl="2"/>
            <a:r>
              <a:rPr lang="en-US" dirty="0" smtClean="0">
                <a:latin typeface="Baskerville Old Face" pitchFamily="18" charset="0"/>
              </a:rPr>
              <a:t>Borrowing kept $$ from going to businesses</a:t>
            </a:r>
          </a:p>
          <a:p>
            <a:pPr lvl="2"/>
            <a:r>
              <a:rPr lang="en-US" dirty="0" err="1" smtClean="0">
                <a:latin typeface="Baskerville Old Face" pitchFamily="18" charset="0"/>
              </a:rPr>
              <a:t>Gov’t</a:t>
            </a:r>
            <a:r>
              <a:rPr lang="en-US" dirty="0" smtClean="0">
                <a:latin typeface="Baskerville Old Face" pitchFamily="18" charset="0"/>
              </a:rPr>
              <a:t> also had to pay </a:t>
            </a:r>
            <a:r>
              <a:rPr lang="en-US" b="1" dirty="0" smtClean="0">
                <a:latin typeface="Baskerville Old Face" pitchFamily="18" charset="0"/>
              </a:rPr>
              <a:t>interest</a:t>
            </a:r>
            <a:r>
              <a:rPr lang="en-US" dirty="0" smtClean="0">
                <a:latin typeface="Baskerville Old Face" pitchFamily="18" charset="0"/>
              </a:rPr>
              <a:t> on its debt </a:t>
            </a:r>
          </a:p>
          <a:p>
            <a:pPr lvl="2"/>
            <a:r>
              <a:rPr lang="en-US" dirty="0" smtClean="0">
                <a:latin typeface="Baskerville Old Face" pitchFamily="18" charset="0"/>
              </a:rPr>
              <a:t>Savings &amp; loan institutions collapsed </a:t>
            </a:r>
            <a:r>
              <a:rPr lang="en-US" dirty="0" smtClean="0">
                <a:latin typeface="Baskerville Old Face" pitchFamily="18" charset="0"/>
                <a:sym typeface="Wingdings" pitchFamily="2" charset="2"/>
              </a:rPr>
              <a:t> had been deregulated by Reagan and afterwards made risky or dishonest investments</a:t>
            </a:r>
          </a:p>
          <a:p>
            <a:pPr lvl="3"/>
            <a:r>
              <a:rPr lang="en-US" dirty="0" smtClean="0">
                <a:latin typeface="Baskerville Old Face" pitchFamily="18" charset="0"/>
                <a:sym typeface="Wingdings" pitchFamily="2" charset="2"/>
              </a:rPr>
              <a:t>Collected on federal programs to ensure deposits </a:t>
            </a:r>
          </a:p>
          <a:p>
            <a:pPr lvl="2"/>
            <a:r>
              <a:rPr lang="en-US" dirty="0" smtClean="0">
                <a:latin typeface="Baskerville Old Face" pitchFamily="18" charset="0"/>
                <a:sym typeface="Wingdings" pitchFamily="2" charset="2"/>
              </a:rPr>
              <a:t>Cost to public $500 billion</a:t>
            </a:r>
            <a:endParaRPr lang="en-US" dirty="0" smtClean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askerville Old Face" pitchFamily="18" charset="0"/>
              </a:rPr>
              <a:t>Bush Tries to Improve the Economy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Baskerville Old Face" pitchFamily="18" charset="0"/>
              </a:rPr>
              <a:t>Issued a tax cut for the </a:t>
            </a:r>
            <a:r>
              <a:rPr lang="en-US" b="1" u="sng" dirty="0" smtClean="0">
                <a:latin typeface="Baskerville Old Face" pitchFamily="18" charset="0"/>
              </a:rPr>
              <a:t>capital gains tax </a:t>
            </a:r>
            <a:r>
              <a:rPr lang="en-US" b="1" dirty="0" smtClean="0">
                <a:latin typeface="Baskerville Old Face" pitchFamily="18" charset="0"/>
              </a:rPr>
              <a:t>= </a:t>
            </a:r>
            <a:r>
              <a:rPr lang="en-US" dirty="0" smtClean="0">
                <a:latin typeface="Baskerville Old Face" pitchFamily="18" charset="0"/>
              </a:rPr>
              <a:t>the tax paid by businesses and investors when they sell stocks for a profit</a:t>
            </a:r>
          </a:p>
          <a:p>
            <a:r>
              <a:rPr lang="en-US" dirty="0" smtClean="0">
                <a:latin typeface="Baskerville Old Face" pitchFamily="18" charset="0"/>
              </a:rPr>
              <a:t>Believed the tax cut would encourage businesses to expand</a:t>
            </a:r>
          </a:p>
          <a:p>
            <a:pPr lvl="1"/>
            <a:r>
              <a:rPr lang="en-US" dirty="0" smtClean="0">
                <a:latin typeface="Baskerville Old Face" pitchFamily="18" charset="0"/>
              </a:rPr>
              <a:t>Democrats in Congress saw it as a tax break for the rich and defeated it</a:t>
            </a:r>
          </a:p>
          <a:p>
            <a:r>
              <a:rPr lang="en-US" dirty="0" smtClean="0">
                <a:latin typeface="Baskerville Old Face" pitchFamily="18" charset="0"/>
              </a:rPr>
              <a:t>Broke his “no new taxes” campaign pledge</a:t>
            </a:r>
          </a:p>
          <a:p>
            <a:pPr lvl="1"/>
            <a:r>
              <a:rPr lang="en-US" dirty="0" smtClean="0">
                <a:latin typeface="Baskerville Old Face" pitchFamily="18" charset="0"/>
              </a:rPr>
              <a:t>Agreed to a tax increase in exchange for cuts in spending </a:t>
            </a:r>
            <a:r>
              <a:rPr lang="en-US" dirty="0" smtClean="0">
                <a:latin typeface="Baskerville Old Face" pitchFamily="18" charset="0"/>
                <a:sym typeface="Wingdings" pitchFamily="2" charset="2"/>
              </a:rPr>
              <a:t> turned voters against Bush</a:t>
            </a:r>
            <a:endParaRPr lang="en-US" dirty="0" smtClean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667</Words>
  <Application>Microsoft Office PowerPoint</Application>
  <PresentationFormat>On-screen Show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Agenda </vt:lpstr>
      <vt:lpstr>This ½ Year Review! EXTRA CREDIT</vt:lpstr>
      <vt:lpstr>This ½ Year Review! EXTRA CREDIT</vt:lpstr>
      <vt:lpstr>This ½ Year Review! EXTRA CREDIT</vt:lpstr>
      <vt:lpstr>1988 Election </vt:lpstr>
      <vt:lpstr>Bush’s 1988 Election Strategy </vt:lpstr>
      <vt:lpstr>George H. W. Bush &amp; Domestic Issues </vt:lpstr>
      <vt:lpstr>Slide 8</vt:lpstr>
      <vt:lpstr>Bush Tries to Improve the Economy</vt:lpstr>
      <vt:lpstr>1992 Election</vt:lpstr>
      <vt:lpstr>Slide 11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</dc:title>
  <dc:creator>Administrator</dc:creator>
  <cp:lastModifiedBy>Administrator</cp:lastModifiedBy>
  <cp:revision>3</cp:revision>
  <dcterms:created xsi:type="dcterms:W3CDTF">2013-05-28T13:21:05Z</dcterms:created>
  <dcterms:modified xsi:type="dcterms:W3CDTF">2013-05-28T17:30:12Z</dcterms:modified>
</cp:coreProperties>
</file>